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8" r:id="rId4"/>
    <p:sldId id="261" r:id="rId5"/>
    <p:sldId id="259" r:id="rId6"/>
    <p:sldId id="272" r:id="rId7"/>
    <p:sldId id="271" r:id="rId8"/>
    <p:sldId id="275" r:id="rId9"/>
    <p:sldId id="274" r:id="rId10"/>
    <p:sldId id="273" r:id="rId11"/>
    <p:sldId id="27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53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76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7774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85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5777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254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74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11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624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209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021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33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4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43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49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71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A987C-9B97-4644-9283-15652E0112F5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E1B86A7-9F42-45DE-AA8B-321273AD8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087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ACBC8-E9D4-4CA8-8702-F5EEBC4158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Politically relevant Census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2CED0A-18AE-4F0D-A089-6303D75772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64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5E5AD-D3F5-4297-9645-3B2576F5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#6    -   Industry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A2402-343A-4847-94FA-CE90F199F2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Industry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CEC435-211F-4BAF-AA96-962BEE5F30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Industry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83A707-3987-4158-8A3A-E50689936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75" y="2752308"/>
            <a:ext cx="5487650" cy="3658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A28840-4810-4A16-863E-FE9FC38A3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24" y="3136320"/>
            <a:ext cx="4519052" cy="30406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37A604-6B55-4D0B-AC4D-25ADCFF04A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252" y="2419262"/>
            <a:ext cx="6262953" cy="314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961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84280-DDC1-4C7B-88DB-93293D1BC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86EA35C-DA96-45B0-B039-6989F7197F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13" y="1585714"/>
            <a:ext cx="4513262" cy="338494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697296-018A-4F47-91FD-AE15D4AC7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Objectives met</a:t>
            </a:r>
          </a:p>
          <a:p>
            <a:r>
              <a:rPr lang="en-US" dirty="0"/>
              <a:t>-X</a:t>
            </a:r>
          </a:p>
          <a:p>
            <a:endParaRPr lang="en-US" dirty="0"/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529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B75F4-36E7-4B85-8645-E2A2E9ECE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AAFF0-2590-4F1E-BA8F-31BDCBF6C03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Target end user</a:t>
            </a:r>
          </a:p>
          <a:p>
            <a:r>
              <a:rPr lang="en-US" dirty="0"/>
              <a:t>End user needs</a:t>
            </a:r>
          </a:p>
          <a:p>
            <a:r>
              <a:rPr lang="en-US" dirty="0"/>
              <a:t>Flexibility / adjustability</a:t>
            </a:r>
          </a:p>
          <a:p>
            <a:r>
              <a:rPr lang="en-US" dirty="0"/>
              <a:t>Simplicity</a:t>
            </a:r>
          </a:p>
          <a:p>
            <a:r>
              <a:rPr lang="en-US" dirty="0" err="1"/>
              <a:t>consistancy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60C037-C181-47A0-93B2-E32A8AAAB14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Pupulation</a:t>
            </a:r>
            <a:r>
              <a:rPr lang="en-US" dirty="0"/>
              <a:t> </a:t>
            </a:r>
          </a:p>
          <a:p>
            <a:r>
              <a:rPr lang="en-US" dirty="0"/>
              <a:t>Education</a:t>
            </a:r>
          </a:p>
          <a:p>
            <a:r>
              <a:rPr lang="en-US" dirty="0"/>
              <a:t>Poverty</a:t>
            </a:r>
          </a:p>
          <a:p>
            <a:r>
              <a:rPr lang="en-US" dirty="0"/>
              <a:t>employment</a:t>
            </a:r>
          </a:p>
          <a:p>
            <a:r>
              <a:rPr lang="en-US" dirty="0"/>
              <a:t>Industry</a:t>
            </a:r>
          </a:p>
          <a:p>
            <a:r>
              <a:rPr lang="en-US" dirty="0"/>
              <a:t>Citizenship</a:t>
            </a:r>
          </a:p>
          <a:p>
            <a:r>
              <a:rPr lang="en-US" dirty="0"/>
              <a:t>Ethnic mix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537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D67E3-F0BA-492D-BA24-95E187410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Collecting Data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C85C66A-FCA7-436A-8E0E-AF397BAB6FB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82" b="20182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B1B311-6AC1-4D7E-9E4C-73C2089E7DD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dirty="0"/>
              <a:t>Comments on census bureau </a:t>
            </a:r>
            <a:r>
              <a:rPr lang="en-US" dirty="0" err="1"/>
              <a:t>APIx</a:t>
            </a:r>
            <a:endParaRPr lang="en-US" dirty="0"/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976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18E84-DF28-411E-9C3A-426F90004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6301A-52F6-4085-B869-084D81E674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Combining data sets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48FF1F-E5CB-4772-B239-F3A4A9E733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r>
              <a:rPr lang="en-US" dirty="0"/>
              <a:t>X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EBA7E5-CDA5-4A4A-A741-5912542C7C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Picture – comments on variables</a:t>
            </a:r>
          </a:p>
        </p:txBody>
      </p:sp>
      <p:pic>
        <p:nvPicPr>
          <p:cNvPr id="7" name="Picture Placeholder 5">
            <a:extLst>
              <a:ext uri="{FF2B5EF4-FFF2-40B4-BE49-F238E27FC236}">
                <a16:creationId xmlns:a16="http://schemas.microsoft.com/office/drawing/2014/main" id="{F9E89C6A-FEBE-4B15-9572-25801FF02C5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938" y="2819599"/>
            <a:ext cx="4186237" cy="3139677"/>
          </a:xfrm>
        </p:spPr>
      </p:pic>
    </p:spTree>
    <p:extLst>
      <p:ext uri="{BB962C8B-B14F-4D97-AF65-F5344CB8AC3E}">
        <p14:creationId xmlns:p14="http://schemas.microsoft.com/office/powerpoint/2010/main" val="1559468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5E5AD-D3F5-4297-9645-3B2576F5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#1    - Population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A2402-343A-4847-94FA-CE90F199F2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Population Graph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CEC435-211F-4BAF-AA96-962BEE5F30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Population code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83A707-3987-4158-8A3A-E50689936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75" y="2752308"/>
            <a:ext cx="5487650" cy="3658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A28840-4810-4A16-863E-FE9FC38A3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24" y="3136320"/>
            <a:ext cx="4519052" cy="30406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37A604-6B55-4D0B-AC4D-25ADCFF04A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252" y="2419262"/>
            <a:ext cx="6262953" cy="314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988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5E5AD-D3F5-4297-9645-3B2576F5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#2    -   Education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A2402-343A-4847-94FA-CE90F199F2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Education Graph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CEC435-211F-4BAF-AA96-962BEE5F30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Education code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83A707-3987-4158-8A3A-E50689936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75" y="2752308"/>
            <a:ext cx="5487650" cy="3658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A28840-4810-4A16-863E-FE9FC38A3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24" y="3136320"/>
            <a:ext cx="4519052" cy="30406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37A604-6B55-4D0B-AC4D-25ADCFF04A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252" y="2419262"/>
            <a:ext cx="6262953" cy="314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72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5E5AD-D3F5-4297-9645-3B2576F5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#3    -   Employment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A2402-343A-4847-94FA-CE90F199F2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Employment Graph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CEC435-211F-4BAF-AA96-962BEE5F30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Employment code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83A707-3987-4158-8A3A-E50689936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75" y="2752308"/>
            <a:ext cx="5487650" cy="3658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A28840-4810-4A16-863E-FE9FC38A3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24" y="3136320"/>
            <a:ext cx="4519052" cy="30406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37A604-6B55-4D0B-AC4D-25ADCFF04A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252" y="2419262"/>
            <a:ext cx="6262953" cy="314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30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5E5AD-D3F5-4297-9645-3B2576F5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#4    -   Poverty levels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A2402-343A-4847-94FA-CE90F199F2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Poverty Graph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CEC435-211F-4BAF-AA96-962BEE5F30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Poverty code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83A707-3987-4158-8A3A-E50689936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75" y="2752308"/>
            <a:ext cx="5487650" cy="3658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A28840-4810-4A16-863E-FE9FC38A3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24" y="3136320"/>
            <a:ext cx="4519052" cy="30406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37A604-6B55-4D0B-AC4D-25ADCFF04A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252" y="2419262"/>
            <a:ext cx="6262953" cy="314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72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5E5AD-D3F5-4297-9645-3B2576F5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#5    -   Poverty levels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A2402-343A-4847-94FA-CE90F199F2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Poverty Graph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CEC435-211F-4BAF-AA96-962BEE5F30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Poverty code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83A707-3987-4158-8A3A-E50689936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75" y="2752308"/>
            <a:ext cx="5487650" cy="3658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A28840-4810-4A16-863E-FE9FC38A3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24" y="3136320"/>
            <a:ext cx="4519052" cy="30406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37A604-6B55-4D0B-AC4D-25ADCFF04A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252" y="2419262"/>
            <a:ext cx="6262953" cy="314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07285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40</TotalTime>
  <Words>116</Words>
  <Application>Microsoft Office PowerPoint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Politically relevant Census Data</vt:lpstr>
      <vt:lpstr>Objectives</vt:lpstr>
      <vt:lpstr>Collecting Data</vt:lpstr>
      <vt:lpstr>Cleaning Code</vt:lpstr>
      <vt:lpstr>Graph #1    - Population</vt:lpstr>
      <vt:lpstr>Graph #2    -   Education </vt:lpstr>
      <vt:lpstr>Graph #3    -   Employment</vt:lpstr>
      <vt:lpstr>Graph #4    -   Poverty levels</vt:lpstr>
      <vt:lpstr>Graph #5    -   Poverty levels</vt:lpstr>
      <vt:lpstr>Graph #6    -   Industry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Politically relevant Census Data</dc:title>
  <dc:creator>Tim Geraghty</dc:creator>
  <cp:lastModifiedBy>Tim Geraghty</cp:lastModifiedBy>
  <cp:revision>4</cp:revision>
  <dcterms:created xsi:type="dcterms:W3CDTF">2018-03-17T15:34:58Z</dcterms:created>
  <dcterms:modified xsi:type="dcterms:W3CDTF">2018-03-17T16:15:21Z</dcterms:modified>
</cp:coreProperties>
</file>

<file path=docProps/thumbnail.jpeg>
</file>